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D4E47-DA23-49F8-97F0-E71E19BBF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B0D8A4-F3E4-46BD-8E14-4AD17CE4C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7CD6F4-B5E6-48FB-92AE-30E0DD45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8BF129-C928-49CA-9582-7646C51C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364A0D-343E-4307-B529-B8B26346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13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89BCB-3751-4C5E-9A11-36418F9A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B61187-F177-4DE0-B4B0-B4B8CEB37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C785F4-A6B1-41EF-8970-91755A40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A35BB-7F41-4870-95CE-6D613121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C2EBC5-51EA-4473-AC54-4DC9BAB7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3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00A34A-C22C-4E10-B905-79BEFE3CD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691F81-13BA-4E25-B100-58576902E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226B4D-2891-4085-A4A2-060AAA14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2B609B-9E32-4A5F-A583-F84525E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B12C81-700F-4933-AA0E-CF0F6999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14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820EF-A6F2-42F5-8FE7-049062A2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28FFEB-DBAD-4DF9-A5AB-A4502C288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049579-78BA-4137-B5C9-B19E2EEF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65693F-D28B-4B33-9C82-7A11EDDB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4F7AC4-1E80-4865-BADC-88BBE2AA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4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55C3D-EB58-4237-82FE-F4098B9C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026216-24A0-4BE1-9967-D22F120FA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C02AB7-D23A-46AC-9DC0-66648D58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C703C-9F8E-4929-BE95-01264058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7D6A29-F879-4C8F-BD92-E7CE0FF2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5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AD4D8-C98C-48D2-B00A-A18DB7D2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1D484-7179-4463-90C9-30BB85CA6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103BA5-E47A-4DF3-A8DB-95690FC40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9981D2-DD24-4FCD-AC75-1447783E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95E461-24FF-4A65-9FE4-320446E3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E4FB48-A1F7-4C37-A5DC-B3BAD3CA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70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ED912-481D-4B36-9262-134BA8D6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F94AA9-A70A-43D6-9330-F2E81085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C14A39-E175-44D2-91C3-6E0A1223C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5187E3-C65F-40A3-A1DD-DCC43AF03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22FE45-D053-4641-B690-77C55EB7E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8197516-E5C9-4458-A1AB-0F0DB438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9CEFD8-A25F-4FAB-A46F-D1C3CF58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F0A740F-699C-4C8A-B127-50E7820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69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6AB72-2E72-42B8-93D1-4C29E54C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D19C38C-96FD-4539-B93D-71B8C98F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663B932-D1D9-44B8-91B9-B756EDAA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6D1BAA-A4BB-4EC4-882F-8A254E73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39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9FE69B-9190-433B-A735-D8D757BF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11957F-D011-4501-8A8D-F92A7F99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77582E-5E9F-4E83-BF66-4E43659A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8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DACD6-AA95-43DE-939A-39238262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522C60-D1A8-438C-87D3-453928A56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7030A8-C1DB-463D-BF4E-A07DB0702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890BA0-A271-47C8-9368-959F8157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016FE8-B85A-4219-845E-560EECA8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363D43-86A5-4341-9922-C03B03DB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34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F6825-EFE2-4DBD-B92F-1153AEE1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8211BE3-EED1-4135-ACB3-1E2BE9CC8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4A51C3-0856-4105-80ED-E3ED74CF9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3C24EB-6457-49E9-9979-EB23CDCF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F4440F-9D0D-44A8-9241-0DA13732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7222F4-9D4D-4FF3-931B-0189D29F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47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29CF959-478E-4DA1-A577-3DDA85A5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913AEA-B961-47D6-B533-E2F8BD0D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0D1C53-259E-4C05-AF15-ACD408DEE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BADD-3C67-46EB-8EC2-9DE9284A5420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F169C2-5E65-41A8-B13B-080B853CE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C5E31C-A076-41D7-811A-C2E70A31C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4934-4573-4063-9A38-C4469489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4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3296D-8F06-4655-90A3-9BE9244E4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36FB36-EE0E-41B3-9EEF-0FE039202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0FCADF8-DB58-4696-B72B-D25B1CF4E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3" y="-4446"/>
            <a:ext cx="12105314" cy="6862446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5269915D-3181-46CF-AE0C-E45C3718150B}"/>
              </a:ext>
            </a:extLst>
          </p:cNvPr>
          <p:cNvCxnSpPr/>
          <p:nvPr/>
        </p:nvCxnSpPr>
        <p:spPr>
          <a:xfrm>
            <a:off x="1870745" y="1600200"/>
            <a:ext cx="1090569" cy="2300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63337C2-9FE5-4771-9DE1-0277D8E6E2A2}"/>
              </a:ext>
            </a:extLst>
          </p:cNvPr>
          <p:cNvCxnSpPr>
            <a:cxnSpLocks/>
          </p:cNvCxnSpPr>
          <p:nvPr/>
        </p:nvCxnSpPr>
        <p:spPr>
          <a:xfrm flipV="1">
            <a:off x="2961314" y="3551777"/>
            <a:ext cx="835698" cy="349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L-vorm 6">
            <a:extLst>
              <a:ext uri="{FF2B5EF4-FFF2-40B4-BE49-F238E27FC236}">
                <a16:creationId xmlns:a16="http://schemas.microsoft.com/office/drawing/2014/main" id="{8A6AFAE5-F888-4C6E-865E-55A0C40A2348}"/>
              </a:ext>
            </a:extLst>
          </p:cNvPr>
          <p:cNvSpPr/>
          <p:nvPr/>
        </p:nvSpPr>
        <p:spPr>
          <a:xfrm rot="20048672">
            <a:off x="2700409" y="3355548"/>
            <a:ext cx="615359" cy="666046"/>
          </a:xfrm>
          <a:prstGeom prst="corner">
            <a:avLst>
              <a:gd name="adj1" fmla="val 50167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E07EF4DC-0697-48C3-985A-9E1B9B48C7D4}"/>
              </a:ext>
            </a:extLst>
          </p:cNvPr>
          <p:cNvCxnSpPr>
            <a:cxnSpLocks/>
          </p:cNvCxnSpPr>
          <p:nvPr/>
        </p:nvCxnSpPr>
        <p:spPr>
          <a:xfrm flipV="1">
            <a:off x="4297169" y="2316163"/>
            <a:ext cx="1986185" cy="9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ABB8B9C7-0A1F-47D1-B8D7-5FAA4E758533}"/>
              </a:ext>
            </a:extLst>
          </p:cNvPr>
          <p:cNvSpPr txBox="1"/>
          <p:nvPr/>
        </p:nvSpPr>
        <p:spPr>
          <a:xfrm>
            <a:off x="0" y="4164252"/>
            <a:ext cx="3176633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200" i="1" dirty="0"/>
              <a:t>Voordelen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Geen fietsbruggen, veel rechte routes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Meeste bestaande routes ongewijzigd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Veel </a:t>
            </a:r>
            <a:r>
              <a:rPr lang="nl-NL" sz="1200" dirty="0" err="1"/>
              <a:t>vrijliggende</a:t>
            </a:r>
            <a:r>
              <a:rPr lang="nl-NL" sz="1200" dirty="0"/>
              <a:t> fietspaden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Maar één fietspad </a:t>
            </a:r>
            <a:r>
              <a:rPr lang="nl-NL" sz="1200"/>
              <a:t>nodig naar station</a:t>
            </a: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sz="1200" i="1" dirty="0"/>
              <a:t>Nadelen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err="1"/>
              <a:t>Bewonders</a:t>
            </a:r>
            <a:r>
              <a:rPr lang="nl-NL" sz="1200" dirty="0"/>
              <a:t> </a:t>
            </a:r>
            <a:r>
              <a:rPr lang="nl-NL" sz="1200" dirty="0" err="1"/>
              <a:t>Snellerpoort</a:t>
            </a:r>
            <a:r>
              <a:rPr lang="nl-NL" sz="1200" dirty="0"/>
              <a:t> moeten iets omfietsen (net als bewoners </a:t>
            </a:r>
            <a:r>
              <a:rPr lang="nl-NL" sz="1200" dirty="0" err="1"/>
              <a:t>Helogolandkade</a:t>
            </a:r>
            <a:r>
              <a:rPr lang="nl-NL" sz="1200" dirty="0"/>
              <a:t> altijd al moeten)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sz="1200" i="1" dirty="0"/>
              <a:t>Aandachtspunten: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Aanleg tunnel: gedurende aanleg moeten alle verkeersstromen door blijven gaan</a:t>
            </a:r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3E1B496-A663-425D-A529-8C08060B72BD}"/>
              </a:ext>
            </a:extLst>
          </p:cNvPr>
          <p:cNvSpPr/>
          <p:nvPr/>
        </p:nvSpPr>
        <p:spPr>
          <a:xfrm rot="2117643">
            <a:off x="1940997" y="2689378"/>
            <a:ext cx="1123819" cy="28260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AB238EE-43A7-4634-A23C-95D62A64F9AD}"/>
              </a:ext>
            </a:extLst>
          </p:cNvPr>
          <p:cNvSpPr txBox="1"/>
          <p:nvPr/>
        </p:nvSpPr>
        <p:spPr>
          <a:xfrm>
            <a:off x="2505512" y="2483074"/>
            <a:ext cx="160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/>
              <a:t>Alternatief: tunnel schuin aanleggen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48A2384-B5D5-42CE-A0C2-89FF2CF13D0D}"/>
              </a:ext>
            </a:extLst>
          </p:cNvPr>
          <p:cNvSpPr txBox="1"/>
          <p:nvPr/>
        </p:nvSpPr>
        <p:spPr>
          <a:xfrm>
            <a:off x="3473544" y="3621432"/>
            <a:ext cx="160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Voorstel: tunnel op huidige oversteek</a:t>
            </a:r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FC6AF2B-728F-4BF0-9E90-53C551F8B68D}"/>
              </a:ext>
            </a:extLst>
          </p:cNvPr>
          <p:cNvCxnSpPr>
            <a:cxnSpLocks/>
          </p:cNvCxnSpPr>
          <p:nvPr/>
        </p:nvCxnSpPr>
        <p:spPr>
          <a:xfrm flipH="1" flipV="1">
            <a:off x="3086521" y="3196229"/>
            <a:ext cx="323108" cy="48955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C1CA8894-CF17-47CE-BD14-F88BCB5A0FCB}"/>
              </a:ext>
            </a:extLst>
          </p:cNvPr>
          <p:cNvCxnSpPr>
            <a:cxnSpLocks/>
          </p:cNvCxnSpPr>
          <p:nvPr/>
        </p:nvCxnSpPr>
        <p:spPr>
          <a:xfrm flipH="1" flipV="1">
            <a:off x="2295604" y="2699400"/>
            <a:ext cx="827264" cy="52337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E1D166B2-AC22-42B9-BCB9-8E6491824D47}"/>
              </a:ext>
            </a:extLst>
          </p:cNvPr>
          <p:cNvCxnSpPr>
            <a:cxnSpLocks/>
          </p:cNvCxnSpPr>
          <p:nvPr/>
        </p:nvCxnSpPr>
        <p:spPr>
          <a:xfrm flipH="1" flipV="1">
            <a:off x="2083073" y="2298861"/>
            <a:ext cx="240635" cy="42416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B53D30A2-BF89-404F-AF64-CE194353B4BE}"/>
              </a:ext>
            </a:extLst>
          </p:cNvPr>
          <p:cNvSpPr/>
          <p:nvPr/>
        </p:nvSpPr>
        <p:spPr>
          <a:xfrm rot="19998808">
            <a:off x="2105944" y="1807084"/>
            <a:ext cx="1398941" cy="1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39323777-35D8-4D2C-AF7C-4A7C78729F5B}"/>
              </a:ext>
            </a:extLst>
          </p:cNvPr>
          <p:cNvSpPr/>
          <p:nvPr/>
        </p:nvSpPr>
        <p:spPr>
          <a:xfrm rot="19998808">
            <a:off x="18858" y="2644553"/>
            <a:ext cx="2220088" cy="178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ige driehoek 29">
            <a:extLst>
              <a:ext uri="{FF2B5EF4-FFF2-40B4-BE49-F238E27FC236}">
                <a16:creationId xmlns:a16="http://schemas.microsoft.com/office/drawing/2014/main" id="{250A6958-6CC4-471C-8AC0-520875DE497E}"/>
              </a:ext>
            </a:extLst>
          </p:cNvPr>
          <p:cNvSpPr/>
          <p:nvPr/>
        </p:nvSpPr>
        <p:spPr>
          <a:xfrm rot="10800000" flipH="1">
            <a:off x="2145381" y="1428021"/>
            <a:ext cx="1172433" cy="60173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8845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Martijn van Rooijen</dc:creator>
  <cp:lastModifiedBy>Martijn van Rooijen</cp:lastModifiedBy>
  <cp:revision>7</cp:revision>
  <dcterms:created xsi:type="dcterms:W3CDTF">2021-06-23T16:51:10Z</dcterms:created>
  <dcterms:modified xsi:type="dcterms:W3CDTF">2021-06-24T18:22:13Z</dcterms:modified>
</cp:coreProperties>
</file>